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64" r:id="rId4"/>
    <p:sldId id="281" r:id="rId5"/>
    <p:sldId id="282" r:id="rId6"/>
    <p:sldId id="283" r:id="rId7"/>
    <p:sldId id="284" r:id="rId8"/>
    <p:sldId id="285" r:id="rId9"/>
    <p:sldId id="286" r:id="rId10"/>
    <p:sldId id="279" r:id="rId11"/>
  </p:sldIdLst>
  <p:sldSz cx="12192000" cy="6858000"/>
  <p:notesSz cx="6858000" cy="9144000"/>
  <p:custDataLst>
    <p:tags r:id="rId14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AF0"/>
    <a:srgbClr val="4AD1EA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2019/5/4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81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  <a:t>2019/5/4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25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6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2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1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65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4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1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0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chn.docer.com/works?userid=2532435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843995" y="4468842"/>
            <a:ext cx="8320541" cy="1079500"/>
          </a:xfrm>
          <a:ln>
            <a:miter/>
          </a:ln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Tx/>
              <a:defRPr/>
            </a:pPr>
            <a:r>
              <a:rPr lang="en-US" altLang="zh-CN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Course4-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b="1" dirty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Breathing light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”</a:t>
            </a:r>
            <a:endParaRPr lang="zh-CN" altLang="en-US" b="1" dirty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76178" y="6145013"/>
            <a:ext cx="5347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圆角矩形 21"/>
          <p:cNvSpPr>
            <a:spLocks noChangeAspect="1"/>
          </p:cNvSpPr>
          <p:nvPr/>
        </p:nvSpPr>
        <p:spPr>
          <a:xfrm>
            <a:off x="1545432" y="2243931"/>
            <a:ext cx="1325562" cy="1325563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" name="圆角矩形 22"/>
          <p:cNvSpPr>
            <a:spLocks noChangeAspect="1"/>
          </p:cNvSpPr>
          <p:nvPr/>
        </p:nvSpPr>
        <p:spPr>
          <a:xfrm>
            <a:off x="3467100" y="2199640"/>
            <a:ext cx="1325563" cy="1325563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4" name="圆角矩形 33"/>
          <p:cNvSpPr>
            <a:spLocks noChangeAspect="1"/>
          </p:cNvSpPr>
          <p:nvPr/>
        </p:nvSpPr>
        <p:spPr>
          <a:xfrm>
            <a:off x="7399338" y="2235200"/>
            <a:ext cx="1325562" cy="1325563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84965" y="2998168"/>
            <a:ext cx="12464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77388" y="320516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7" name="圆角矩形 36"/>
          <p:cNvSpPr>
            <a:spLocks noChangeAspect="1"/>
          </p:cNvSpPr>
          <p:nvPr/>
        </p:nvSpPr>
        <p:spPr>
          <a:xfrm>
            <a:off x="5434013" y="2235200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" name="KSO_Shape"/>
          <p:cNvSpPr>
            <a:spLocks noChangeAspect="1"/>
          </p:cNvSpPr>
          <p:nvPr/>
        </p:nvSpPr>
        <p:spPr>
          <a:xfrm>
            <a:off x="9713913" y="254000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954778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99068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2565" y="22956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08684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46353" y="306391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9582290" y="2243931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74799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文本框 45">
            <a:hlinkClick r:id="rId4" action="ppaction://hlinksldjump"/>
          </p:cNvPr>
          <p:cNvSpPr txBox="1"/>
          <p:nvPr/>
        </p:nvSpPr>
        <p:spPr>
          <a:xfrm>
            <a:off x="3390106" y="3159364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463955" y="3219735"/>
            <a:ext cx="13211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文本框 47">
            <a:hlinkClick r:id="rId4" action="ppaction://hlinksldjump"/>
          </p:cNvPr>
          <p:cNvSpPr txBox="1"/>
          <p:nvPr/>
        </p:nvSpPr>
        <p:spPr>
          <a:xfrm>
            <a:off x="7467274" y="3059723"/>
            <a:ext cx="12272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01458" y="3059723"/>
            <a:ext cx="1559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88866" y="6274435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</a:p>
        </p:txBody>
      </p:sp>
      <p:sp>
        <p:nvSpPr>
          <p:cNvPr id="12" name="矩形 11"/>
          <p:cNvSpPr/>
          <p:nvPr/>
        </p:nvSpPr>
        <p:spPr>
          <a:xfrm>
            <a:off x="287145" y="1680319"/>
            <a:ext cx="113224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about the Arduino board pins connected to the </a:t>
            </a:r>
            <a:r>
              <a:rPr lang="en-US" altLang="zh-CN" sz="2000" b="1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RGB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</a:t>
            </a:r>
            <a:endParaRPr lang="zh-CN" altLang="en-US" sz="2000" b="1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8189" y="1226930"/>
            <a:ext cx="61766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on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61860" y="260663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93478" y="6273225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73" y="134864"/>
            <a:ext cx="2234629" cy="3402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51964" y="262479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1860" y="4426670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91" y="1234277"/>
            <a:ext cx="3348355" cy="29622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046" y="1199352"/>
            <a:ext cx="4079240" cy="2997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110" y="1242864"/>
            <a:ext cx="3565525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8447" y="273348"/>
            <a:ext cx="36917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790" y="1417320"/>
            <a:ext cx="116389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According to the hardware quick manual, we can see that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connected to the Pin5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of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Arduino, so you can control the state of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by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controlling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Pin5 during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programming.</a:t>
            </a:r>
            <a:endParaRPr lang="zh-CN" altLang="en-US" sz="24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47296" y="271532"/>
            <a:ext cx="31566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7658" y="1057915"/>
            <a:ext cx="40062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code for this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 is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follows:</a:t>
            </a:r>
            <a:endParaRPr lang="zh-CN" altLang="en-US" sz="16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009" y="1120966"/>
            <a:ext cx="5390362" cy="5169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6885" y="254873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7280" y="1074111"/>
            <a:ext cx="11731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1.We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 open the code of this experiment: 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Breathing_light.ino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 under the menu bar to compile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code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wait for the word "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compiling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" in the lower right corner,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603" y="2196630"/>
            <a:ext cx="5080147" cy="41556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7280" y="1635371"/>
            <a:ext cx="907984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Click 【Tools】 --- 【Board】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-- we need to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choose Arduino Uno.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 in the figure below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97" y="2041070"/>
            <a:ext cx="3981795" cy="40242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347" y="1126263"/>
            <a:ext cx="120922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3.In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menu bar of Arduino IDE, we need to select 【Tools】---【Port】--- selecting the port that the serial number displayed by the device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manager,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1" y="2742842"/>
            <a:ext cx="4390852" cy="35412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43" y="2674122"/>
            <a:ext cx="3749560" cy="367869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2400" y="1711038"/>
            <a:ext cx="12092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After the selection is completed, you need to click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→  ”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menu bar to upload the code to the Arduino UNO board. When the word 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uploading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appears in the lower left corner, the code has been successfully uploaded to the Arduino UNO board,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259" y="2649989"/>
            <a:ext cx="3911600" cy="36341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48107" y="337135"/>
            <a:ext cx="48978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r>
              <a:rPr lang="zh-CN" altLang="en-US" sz="28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28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849" y="1213449"/>
            <a:ext cx="1160787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power of the robot car.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see that all the RGB lights on the </a:t>
            </a:r>
            <a:r>
              <a:rPr lang="en-US" altLang="zh-CN" sz="20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will turn from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on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to off, then from off to on,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achieve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effect of the breathing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light. As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shown in the figure below.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8a6d3281-17dd-43e0-b479-c57a8b16b378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359</Words>
  <Application>Microsoft Office PowerPoint</Application>
  <PresentationFormat>宽屏</PresentationFormat>
  <Paragraphs>61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隶书</vt:lpstr>
      <vt:lpstr>宋体</vt:lpstr>
      <vt:lpstr>微软雅黑</vt:lpstr>
      <vt:lpstr>Arial</vt:lpstr>
      <vt:lpstr>Calibri</vt:lpstr>
      <vt:lpstr>Segoe UI</vt:lpstr>
      <vt:lpstr>Office 主题</vt:lpstr>
      <vt:lpstr>Course4-“Breathing light”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l m</cp:lastModifiedBy>
  <cp:revision>146</cp:revision>
  <dcterms:created xsi:type="dcterms:W3CDTF">2014-05-23T07:15:00Z</dcterms:created>
  <dcterms:modified xsi:type="dcterms:W3CDTF">2019-05-04T07:36:39Z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